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19"/>
  </p:notesMasterIdLst>
  <p:sldIdLst>
    <p:sldId id="256" r:id="rId2"/>
    <p:sldId id="280" r:id="rId3"/>
    <p:sldId id="258" r:id="rId4"/>
    <p:sldId id="259" r:id="rId5"/>
    <p:sldId id="268" r:id="rId6"/>
    <p:sldId id="262" r:id="rId7"/>
    <p:sldId id="276" r:id="rId8"/>
    <p:sldId id="277" r:id="rId9"/>
    <p:sldId id="270" r:id="rId10"/>
    <p:sldId id="278" r:id="rId11"/>
    <p:sldId id="279" r:id="rId12"/>
    <p:sldId id="271" r:id="rId13"/>
    <p:sldId id="275" r:id="rId14"/>
    <p:sldId id="264" r:id="rId15"/>
    <p:sldId id="265" r:id="rId16"/>
    <p:sldId id="269" r:id="rId17"/>
    <p:sldId id="267" r:id="rId18"/>
  </p:sldIdLst>
  <p:sldSz cx="9144000" cy="6858000" type="screen4x3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110DD9-0BC6-4E38-A90E-330A2140BB83}" v="7" dt="2024-10-16T16:11:40.6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426" y="7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lidharan P" userId="f236529698c634d9" providerId="LiveId" clId="{71110DD9-0BC6-4E38-A90E-330A2140BB83}"/>
    <pc:docChg chg="custSel addSld delSld modSld">
      <pc:chgData name="Moulidharan P" userId="f236529698c634d9" providerId="LiveId" clId="{71110DD9-0BC6-4E38-A90E-330A2140BB83}" dt="2024-10-16T16:13:53.402" v="104" actId="2696"/>
      <pc:docMkLst>
        <pc:docMk/>
      </pc:docMkLst>
      <pc:sldChg chg="modSp mod">
        <pc:chgData name="Moulidharan P" userId="f236529698c634d9" providerId="LiveId" clId="{71110DD9-0BC6-4E38-A90E-330A2140BB83}" dt="2024-10-16T16:13:39.852" v="103" actId="6549"/>
        <pc:sldMkLst>
          <pc:docMk/>
          <pc:sldMk cId="0" sldId="259"/>
        </pc:sldMkLst>
        <pc:spChg chg="mod">
          <ac:chgData name="Moulidharan P" userId="f236529698c634d9" providerId="LiveId" clId="{71110DD9-0BC6-4E38-A90E-330A2140BB83}" dt="2024-10-16T16:13:39.852" v="103" actId="6549"/>
          <ac:spMkLst>
            <pc:docMk/>
            <pc:sldMk cId="0" sldId="259"/>
            <ac:spMk id="75" creationId="{00000000-0000-0000-0000-000000000000}"/>
          </ac:spMkLst>
        </pc:spChg>
      </pc:sldChg>
      <pc:sldChg chg="del">
        <pc:chgData name="Moulidharan P" userId="f236529698c634d9" providerId="LiveId" clId="{71110DD9-0BC6-4E38-A90E-330A2140BB83}" dt="2024-10-16T16:13:53.402" v="104" actId="2696"/>
        <pc:sldMkLst>
          <pc:docMk/>
          <pc:sldMk cId="0" sldId="260"/>
        </pc:sldMkLst>
      </pc:sldChg>
      <pc:sldChg chg="addSp delSp modSp mod">
        <pc:chgData name="Moulidharan P" userId="f236529698c634d9" providerId="LiveId" clId="{71110DD9-0BC6-4E38-A90E-330A2140BB83}" dt="2024-10-16T16:11:56.377" v="100" actId="1076"/>
        <pc:sldMkLst>
          <pc:docMk/>
          <pc:sldMk cId="992184245" sldId="265"/>
        </pc:sldMkLst>
        <pc:picChg chg="add del mod">
          <ac:chgData name="Moulidharan P" userId="f236529698c634d9" providerId="LiveId" clId="{71110DD9-0BC6-4E38-A90E-330A2140BB83}" dt="2024-10-16T16:11:02.877" v="97" actId="478"/>
          <ac:picMkLst>
            <pc:docMk/>
            <pc:sldMk cId="992184245" sldId="265"/>
            <ac:picMk id="4" creationId="{16BE244C-1742-9671-7A7B-2FE8E4834AE4}"/>
          </ac:picMkLst>
        </pc:picChg>
        <pc:picChg chg="del">
          <ac:chgData name="Moulidharan P" userId="f236529698c634d9" providerId="LiveId" clId="{71110DD9-0BC6-4E38-A90E-330A2140BB83}" dt="2024-10-16T16:10:29.281" v="95" actId="478"/>
          <ac:picMkLst>
            <pc:docMk/>
            <pc:sldMk cId="992184245" sldId="265"/>
            <ac:picMk id="5" creationId="{1A64B4D1-041A-2CF2-CDEA-71278809D553}"/>
          </ac:picMkLst>
        </pc:picChg>
        <pc:picChg chg="add mod">
          <ac:chgData name="Moulidharan P" userId="f236529698c634d9" providerId="LiveId" clId="{71110DD9-0BC6-4E38-A90E-330A2140BB83}" dt="2024-10-16T16:11:56.377" v="100" actId="1076"/>
          <ac:picMkLst>
            <pc:docMk/>
            <pc:sldMk cId="992184245" sldId="265"/>
            <ac:picMk id="7" creationId="{0A680F36-7152-E6AF-0CA2-80C6C29E03E0}"/>
          </ac:picMkLst>
        </pc:picChg>
      </pc:sldChg>
      <pc:sldChg chg="modSp mod">
        <pc:chgData name="Moulidharan P" userId="f236529698c634d9" providerId="LiveId" clId="{71110DD9-0BC6-4E38-A90E-330A2140BB83}" dt="2024-10-16T16:05:24.556" v="3" actId="20577"/>
        <pc:sldMkLst>
          <pc:docMk/>
          <pc:sldMk cId="2405068491" sldId="270"/>
        </pc:sldMkLst>
        <pc:spChg chg="mod">
          <ac:chgData name="Moulidharan P" userId="f236529698c634d9" providerId="LiveId" clId="{71110DD9-0BC6-4E38-A90E-330A2140BB83}" dt="2024-10-16T16:05:24.556" v="3" actId="20577"/>
          <ac:spMkLst>
            <pc:docMk/>
            <pc:sldMk cId="2405068491" sldId="270"/>
            <ac:spMk id="2" creationId="{2F58EE0C-5119-EF25-E5BB-AD5561C32628}"/>
          </ac:spMkLst>
        </pc:spChg>
      </pc:sldChg>
      <pc:sldChg chg="addSp delSp modSp mod">
        <pc:chgData name="Moulidharan P" userId="f236529698c634d9" providerId="LiveId" clId="{71110DD9-0BC6-4E38-A90E-330A2140BB83}" dt="2024-10-16T16:10:23.965" v="94" actId="1076"/>
        <pc:sldMkLst>
          <pc:docMk/>
          <pc:sldMk cId="1661795748" sldId="271"/>
        </pc:sldMkLst>
        <pc:picChg chg="del">
          <ac:chgData name="Moulidharan P" userId="f236529698c634d9" providerId="LiveId" clId="{71110DD9-0BC6-4E38-A90E-330A2140BB83}" dt="2024-10-16T16:10:08.446" v="90" actId="478"/>
          <ac:picMkLst>
            <pc:docMk/>
            <pc:sldMk cId="1661795748" sldId="271"/>
            <ac:picMk id="4" creationId="{F3082AB4-5BA0-A2D7-9FA8-A3ACB5AB72CC}"/>
          </ac:picMkLst>
        </pc:picChg>
        <pc:picChg chg="add mod">
          <ac:chgData name="Moulidharan P" userId="f236529698c634d9" providerId="LiveId" clId="{71110DD9-0BC6-4E38-A90E-330A2140BB83}" dt="2024-10-16T16:10:23.965" v="94" actId="1076"/>
          <ac:picMkLst>
            <pc:docMk/>
            <pc:sldMk cId="1661795748" sldId="271"/>
            <ac:picMk id="5" creationId="{CAE3F39A-E7F4-B0EF-D82E-C69296FD3EA9}"/>
          </ac:picMkLst>
        </pc:picChg>
      </pc:sldChg>
      <pc:sldChg chg="del">
        <pc:chgData name="Moulidharan P" userId="f236529698c634d9" providerId="LiveId" clId="{71110DD9-0BC6-4E38-A90E-330A2140BB83}" dt="2024-10-16T16:08:03.495" v="49" actId="2696"/>
        <pc:sldMkLst>
          <pc:docMk/>
          <pc:sldMk cId="1110257837" sldId="272"/>
        </pc:sldMkLst>
      </pc:sldChg>
      <pc:sldChg chg="del">
        <pc:chgData name="Moulidharan P" userId="f236529698c634d9" providerId="LiveId" clId="{71110DD9-0BC6-4E38-A90E-330A2140BB83}" dt="2024-10-16T16:08:06.774" v="50" actId="2696"/>
        <pc:sldMkLst>
          <pc:docMk/>
          <pc:sldMk cId="2226364232" sldId="273"/>
        </pc:sldMkLst>
      </pc:sldChg>
      <pc:sldChg chg="del">
        <pc:chgData name="Moulidharan P" userId="f236529698c634d9" providerId="LiveId" clId="{71110DD9-0BC6-4E38-A90E-330A2140BB83}" dt="2024-10-16T16:08:10.451" v="51" actId="2696"/>
        <pc:sldMkLst>
          <pc:docMk/>
          <pc:sldMk cId="1656467766" sldId="274"/>
        </pc:sldMkLst>
      </pc:sldChg>
      <pc:sldChg chg="addSp modSp new mod">
        <pc:chgData name="Moulidharan P" userId="f236529698c634d9" providerId="LiveId" clId="{71110DD9-0BC6-4E38-A90E-330A2140BB83}" dt="2024-10-16T16:06:41.354" v="27" actId="1076"/>
        <pc:sldMkLst>
          <pc:docMk/>
          <pc:sldMk cId="2010903013" sldId="276"/>
        </pc:sldMkLst>
        <pc:spChg chg="mod">
          <ac:chgData name="Moulidharan P" userId="f236529698c634d9" providerId="LiveId" clId="{71110DD9-0BC6-4E38-A90E-330A2140BB83}" dt="2024-10-16T16:06:07.379" v="21" actId="1076"/>
          <ac:spMkLst>
            <pc:docMk/>
            <pc:sldMk cId="2010903013" sldId="276"/>
            <ac:spMk id="2" creationId="{D3D3560A-86DB-D682-51AF-FA4C58B29871}"/>
          </ac:spMkLst>
        </pc:spChg>
        <pc:picChg chg="add mod">
          <ac:chgData name="Moulidharan P" userId="f236529698c634d9" providerId="LiveId" clId="{71110DD9-0BC6-4E38-A90E-330A2140BB83}" dt="2024-10-16T16:06:41.354" v="27" actId="1076"/>
          <ac:picMkLst>
            <pc:docMk/>
            <pc:sldMk cId="2010903013" sldId="276"/>
            <ac:picMk id="4" creationId="{17F93FE6-5E2A-614E-69D4-E0FC7BA096C4}"/>
          </ac:picMkLst>
        </pc:picChg>
      </pc:sldChg>
      <pc:sldChg chg="new del">
        <pc:chgData name="Moulidharan P" userId="f236529698c634d9" providerId="LiveId" clId="{71110DD9-0BC6-4E38-A90E-330A2140BB83}" dt="2024-10-16T16:06:16.065" v="23" actId="2696"/>
        <pc:sldMkLst>
          <pc:docMk/>
          <pc:sldMk cId="2624809040" sldId="277"/>
        </pc:sldMkLst>
      </pc:sldChg>
      <pc:sldChg chg="addSp modSp new mod">
        <pc:chgData name="Moulidharan P" userId="f236529698c634d9" providerId="LiveId" clId="{71110DD9-0BC6-4E38-A90E-330A2140BB83}" dt="2024-10-16T16:07:22.437" v="48" actId="1076"/>
        <pc:sldMkLst>
          <pc:docMk/>
          <pc:sldMk cId="2975097460" sldId="277"/>
        </pc:sldMkLst>
        <pc:spChg chg="mod">
          <ac:chgData name="Moulidharan P" userId="f236529698c634d9" providerId="LiveId" clId="{71110DD9-0BC6-4E38-A90E-330A2140BB83}" dt="2024-10-16T16:07:03.620" v="43" actId="1076"/>
          <ac:spMkLst>
            <pc:docMk/>
            <pc:sldMk cId="2975097460" sldId="277"/>
            <ac:spMk id="2" creationId="{285CB292-5109-E560-2A41-8C40B867E3D1}"/>
          </ac:spMkLst>
        </pc:spChg>
        <pc:picChg chg="add mod">
          <ac:chgData name="Moulidharan P" userId="f236529698c634d9" providerId="LiveId" clId="{71110DD9-0BC6-4E38-A90E-330A2140BB83}" dt="2024-10-16T16:07:22.437" v="48" actId="1076"/>
          <ac:picMkLst>
            <pc:docMk/>
            <pc:sldMk cId="2975097460" sldId="277"/>
            <ac:picMk id="4" creationId="{A5DE2724-37A1-C4C8-C9F7-65D08654C2B3}"/>
          </ac:picMkLst>
        </pc:picChg>
      </pc:sldChg>
      <pc:sldChg chg="addSp modSp new mod">
        <pc:chgData name="Moulidharan P" userId="f236529698c634d9" providerId="LiveId" clId="{71110DD9-0BC6-4E38-A90E-330A2140BB83}" dt="2024-10-16T16:09:20.905" v="67" actId="1076"/>
        <pc:sldMkLst>
          <pc:docMk/>
          <pc:sldMk cId="216315745" sldId="278"/>
        </pc:sldMkLst>
        <pc:spChg chg="mod">
          <ac:chgData name="Moulidharan P" userId="f236529698c634d9" providerId="LiveId" clId="{71110DD9-0BC6-4E38-A90E-330A2140BB83}" dt="2024-10-16T16:08:42.651" v="62" actId="1076"/>
          <ac:spMkLst>
            <pc:docMk/>
            <pc:sldMk cId="216315745" sldId="278"/>
            <ac:spMk id="2" creationId="{C3ACBC1B-778A-D37F-FEEA-AC164528C0CF}"/>
          </ac:spMkLst>
        </pc:spChg>
        <pc:picChg chg="add mod">
          <ac:chgData name="Moulidharan P" userId="f236529698c634d9" providerId="LiveId" clId="{71110DD9-0BC6-4E38-A90E-330A2140BB83}" dt="2024-10-16T16:09:20.905" v="67" actId="1076"/>
          <ac:picMkLst>
            <pc:docMk/>
            <pc:sldMk cId="216315745" sldId="278"/>
            <ac:picMk id="4" creationId="{544A6684-DD9F-1639-AA54-015F04B05D4F}"/>
          </ac:picMkLst>
        </pc:picChg>
      </pc:sldChg>
      <pc:sldChg chg="addSp modSp new mod">
        <pc:chgData name="Moulidharan P" userId="f236529698c634d9" providerId="LiveId" clId="{71110DD9-0BC6-4E38-A90E-330A2140BB83}" dt="2024-10-16T16:10:00.332" v="89" actId="1076"/>
        <pc:sldMkLst>
          <pc:docMk/>
          <pc:sldMk cId="3012447504" sldId="279"/>
        </pc:sldMkLst>
        <pc:spChg chg="mod">
          <ac:chgData name="Moulidharan P" userId="f236529698c634d9" providerId="LiveId" clId="{71110DD9-0BC6-4E38-A90E-330A2140BB83}" dt="2024-10-16T16:09:37.217" v="82" actId="1076"/>
          <ac:spMkLst>
            <pc:docMk/>
            <pc:sldMk cId="3012447504" sldId="279"/>
            <ac:spMk id="2" creationId="{F4097BAD-8232-E48B-5DB5-69D9DBEBDCC1}"/>
          </ac:spMkLst>
        </pc:spChg>
        <pc:picChg chg="add mod">
          <ac:chgData name="Moulidharan P" userId="f236529698c634d9" providerId="LiveId" clId="{71110DD9-0BC6-4E38-A90E-330A2140BB83}" dt="2024-10-16T16:10:00.332" v="89" actId="1076"/>
          <ac:picMkLst>
            <pc:docMk/>
            <pc:sldMk cId="3012447504" sldId="279"/>
            <ac:picMk id="4" creationId="{122705D4-3DEF-B89B-BEC4-FB8AE8FCD9E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80013" y="0"/>
            <a:ext cx="39624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4:notes"/>
          <p:cNvSpPr txBox="1">
            <a:spLocks noGrp="1"/>
          </p:cNvSpPr>
          <p:nvPr>
            <p:ph type="body" idx="1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4:notes"/>
          <p:cNvSpPr txBox="1">
            <a:spLocks noGrp="1"/>
          </p:cNvSpPr>
          <p:nvPr>
            <p:ph type="sldNum" idx="12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285058" y="2981956"/>
            <a:ext cx="2573883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00" b="1" i="0">
                <a:solidFill>
                  <a:srgbClr val="93C37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1111985" y="1688784"/>
            <a:ext cx="7253605" cy="327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285058" y="2981956"/>
            <a:ext cx="2573883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00" b="1" i="0">
                <a:solidFill>
                  <a:srgbClr val="93C37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3285058" y="2981956"/>
            <a:ext cx="2573883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900" b="1" i="0">
                <a:solidFill>
                  <a:srgbClr val="93C37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3981" cy="685798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3285058" y="2981956"/>
            <a:ext cx="2573883" cy="46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900" b="1" i="0" u="none" strike="noStrike" cap="none">
                <a:solidFill>
                  <a:srgbClr val="93C37C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1111985" y="1688784"/>
            <a:ext cx="7253605" cy="327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7"/>
          <p:cNvGrpSpPr/>
          <p:nvPr/>
        </p:nvGrpSpPr>
        <p:grpSpPr>
          <a:xfrm>
            <a:off x="0" y="-1210329"/>
            <a:ext cx="10056732" cy="8414657"/>
            <a:chOff x="-23424" y="-1720328"/>
            <a:chExt cx="9849903" cy="7634515"/>
          </a:xfrm>
        </p:grpSpPr>
        <p:sp>
          <p:nvSpPr>
            <p:cNvPr id="50" name="Google Shape;50;p7"/>
            <p:cNvSpPr/>
            <p:nvPr/>
          </p:nvSpPr>
          <p:spPr>
            <a:xfrm>
              <a:off x="-23424" y="-1720328"/>
              <a:ext cx="9849903" cy="7634515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349741" y="-679583"/>
              <a:ext cx="1063932" cy="82590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392490" y="3119145"/>
              <a:ext cx="1489603" cy="1841371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53;p7"/>
          <p:cNvSpPr txBox="1"/>
          <p:nvPr/>
        </p:nvSpPr>
        <p:spPr>
          <a:xfrm>
            <a:off x="3604958" y="3847167"/>
            <a:ext cx="4792345" cy="2551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GUIDED BY: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Dr.S.Poorani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MPhil.,PhD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.,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3339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Members: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24840" marR="935989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Dhanush S (22BSR006)</a:t>
            </a:r>
            <a:endParaRPr dirty="0"/>
          </a:p>
          <a:p>
            <a:pPr marL="624840" marR="935989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Krithik M S (22BSR028)</a:t>
            </a:r>
          </a:p>
          <a:p>
            <a:pPr marL="624840" marR="935989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Times New Roman"/>
                <a:ea typeface="Calibri"/>
                <a:cs typeface="Times New Roman"/>
                <a:sym typeface="Times New Roman"/>
              </a:rPr>
              <a:t>Moulidharan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Calibri"/>
                <a:cs typeface="Times New Roman"/>
                <a:sym typeface="Times New Roman"/>
              </a:rPr>
              <a:t> P(22BSR032)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5129145" y="1952886"/>
            <a:ext cx="1943293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BATCH NO :06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945529" y="2550478"/>
            <a:ext cx="1132205" cy="391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0000"/>
                </a:solidFill>
              </a:rPr>
              <a:t>TITLE :</a:t>
            </a:r>
            <a:endParaRPr sz="2400" dirty="0"/>
          </a:p>
        </p:txBody>
      </p:sp>
      <p:sp>
        <p:nvSpPr>
          <p:cNvPr id="56" name="Google Shape;56;p7"/>
          <p:cNvSpPr txBox="1"/>
          <p:nvPr/>
        </p:nvSpPr>
        <p:spPr>
          <a:xfrm>
            <a:off x="3729746" y="2430178"/>
            <a:ext cx="6019800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 For Rooster Restaurant </a:t>
            </a:r>
            <a:endParaRPr sz="2400" b="1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56;p7">
            <a:extLst>
              <a:ext uri="{FF2B5EF4-FFF2-40B4-BE49-F238E27FC236}">
                <a16:creationId xmlns:a16="http://schemas.microsoft.com/office/drawing/2014/main" id="{727AD9E3-FAE2-1EE0-C8F9-62B9FEB6F3C5}"/>
              </a:ext>
            </a:extLst>
          </p:cNvPr>
          <p:cNvSpPr txBox="1"/>
          <p:nvPr/>
        </p:nvSpPr>
        <p:spPr>
          <a:xfrm>
            <a:off x="3961717" y="189028"/>
            <a:ext cx="6019800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KONGU ENGINEERING COLLEGE</a:t>
            </a:r>
            <a:endParaRPr sz="2400" b="1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4;p7">
            <a:extLst>
              <a:ext uri="{FF2B5EF4-FFF2-40B4-BE49-F238E27FC236}">
                <a16:creationId xmlns:a16="http://schemas.microsoft.com/office/drawing/2014/main" id="{558EEE9F-9F3A-BD62-1A3A-CB2D000064D3}"/>
              </a:ext>
            </a:extLst>
          </p:cNvPr>
          <p:cNvSpPr txBox="1"/>
          <p:nvPr/>
        </p:nvSpPr>
        <p:spPr>
          <a:xfrm>
            <a:off x="5129145" y="746199"/>
            <a:ext cx="1943293" cy="28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(Autonomous)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Google Shape;56;p7">
            <a:extLst>
              <a:ext uri="{FF2B5EF4-FFF2-40B4-BE49-F238E27FC236}">
                <a16:creationId xmlns:a16="http://schemas.microsoft.com/office/drawing/2014/main" id="{FD2199D2-679E-8F54-3F45-D244158AAD86}"/>
              </a:ext>
            </a:extLst>
          </p:cNvPr>
          <p:cNvSpPr txBox="1"/>
          <p:nvPr/>
        </p:nvSpPr>
        <p:spPr>
          <a:xfrm>
            <a:off x="2849144" y="1292330"/>
            <a:ext cx="6266616" cy="56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i="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DEPARTMENT OF COMPUTER TECHNOLOG</a:t>
            </a:r>
            <a:r>
              <a:rPr lang="en-IN" sz="2400" b="1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Y - UG</a:t>
            </a:r>
            <a:endParaRPr sz="2400" b="1" i="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CBC1B-778A-D37F-FEEA-AC164528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66" y="1061716"/>
            <a:ext cx="2573883" cy="446276"/>
          </a:xfrm>
        </p:spPr>
        <p:txBody>
          <a:bodyPr/>
          <a:lstStyle/>
          <a:p>
            <a:r>
              <a:rPr lang="en-IN" dirty="0"/>
              <a:t>Take Away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A6684-DD9F-1639-AA54-015F04B0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853946"/>
            <a:ext cx="8147304" cy="419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1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7BAD-8232-E48B-5DB5-69D9DBEBD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338" y="851404"/>
            <a:ext cx="2573883" cy="446276"/>
          </a:xfrm>
        </p:spPr>
        <p:txBody>
          <a:bodyPr/>
          <a:lstStyle/>
          <a:p>
            <a:r>
              <a:rPr lang="en-IN" dirty="0"/>
              <a:t>Home Delivery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705D4-3DEF-B89B-BEC4-FB8AE8FC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2018538"/>
            <a:ext cx="8211312" cy="38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7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0C78-1611-88E3-1300-51E3B930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46" y="933700"/>
            <a:ext cx="2573883" cy="446276"/>
          </a:xfrm>
        </p:spPr>
        <p:txBody>
          <a:bodyPr/>
          <a:lstStyle/>
          <a:p>
            <a:r>
              <a:rPr lang="en-US" dirty="0"/>
              <a:t>Table Booking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F39A-E7F4-B0EF-D82E-C69296FD3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1908810"/>
            <a:ext cx="8129016" cy="429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95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2088-4F24-2A34-7807-841E88D59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98" y="1061716"/>
            <a:ext cx="2740838" cy="430887"/>
          </a:xfrm>
        </p:spPr>
        <p:txBody>
          <a:bodyPr/>
          <a:lstStyle/>
          <a:p>
            <a:r>
              <a:rPr lang="en-US" sz="2800" dirty="0"/>
              <a:t>Database Design </a:t>
            </a:r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CF450-DF06-6605-5D14-3A8A3BF86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6" y="2073402"/>
            <a:ext cx="8238744" cy="38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0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E56D-D1FD-4EB3-77EF-4BF1BCD3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92" y="827153"/>
            <a:ext cx="3561015" cy="446276"/>
          </a:xfrm>
        </p:spPr>
        <p:txBody>
          <a:bodyPr/>
          <a:lstStyle/>
          <a:p>
            <a:r>
              <a:rPr lang="en-IN" dirty="0"/>
              <a:t>Use case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B0E33-A2EA-C6A6-B208-266199738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589" y="1804066"/>
            <a:ext cx="6705945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5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8E3A3-F2B7-B68A-714E-B4A1495F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92" y="811250"/>
            <a:ext cx="3592820" cy="892552"/>
          </a:xfrm>
        </p:spPr>
        <p:txBody>
          <a:bodyPr/>
          <a:lstStyle/>
          <a:p>
            <a:r>
              <a:rPr lang="en-IN" dirty="0"/>
              <a:t>Data Flow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680F36-7152-E6AF-0CA2-80C6C29E0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108" y="1445133"/>
            <a:ext cx="5257800" cy="51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84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BF5D-2E94-7A4B-5EC2-1ECE1252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458" y="842260"/>
            <a:ext cx="3472358" cy="430887"/>
          </a:xfrm>
        </p:spPr>
        <p:txBody>
          <a:bodyPr/>
          <a:lstStyle/>
          <a:p>
            <a:r>
              <a:rPr lang="en-US" sz="2800" dirty="0"/>
              <a:t>System Flow Diagram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62B6A-FE58-02BD-BF0F-2C3A99507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56" y="1536192"/>
            <a:ext cx="4736288" cy="4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8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F172B-1DD5-777C-390B-833DDF651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058" y="2981956"/>
            <a:ext cx="2573883" cy="446276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3838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E2A4BAA-B89B-AC0C-48DD-D209D3B97C5E}"/>
              </a:ext>
            </a:extLst>
          </p:cNvPr>
          <p:cNvSpPr txBox="1"/>
          <p:nvPr/>
        </p:nvSpPr>
        <p:spPr>
          <a:xfrm>
            <a:off x="1184148" y="1100853"/>
            <a:ext cx="6775704" cy="4449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750"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project’s primary objective is to create a method for clients to make reservations for restaurants online.</a:t>
            </a:r>
          </a:p>
          <a:p>
            <a:pPr marL="31750"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implement a restaurant idea that helps people to save time. People prefer quick methods to get things done. </a:t>
            </a:r>
          </a:p>
          <a:p>
            <a:pPr marL="31750"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Through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website the customer can pre-order products online before going to the restaurant and, Book a table for upcoming events, it also shows offers in the restaurant dynamically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1750"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CSS and React.js are used for Front-end design, Node.js and MongoDB are used for Back-end development</a:t>
            </a:r>
            <a:endParaRPr lang="en-US" sz="1600" dirty="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5B145-7FC2-A9C8-D20E-224E449CF91D}"/>
              </a:ext>
            </a:extLst>
          </p:cNvPr>
          <p:cNvSpPr txBox="1"/>
          <p:nvPr/>
        </p:nvSpPr>
        <p:spPr>
          <a:xfrm>
            <a:off x="1344168" y="577633"/>
            <a:ext cx="1527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E6EC6"/>
                </a:solidFill>
                <a:latin typeface="Times New Roman"/>
                <a:ea typeface="Calibri"/>
                <a:cs typeface="Times New Roman"/>
                <a:sym typeface="Times New Roman"/>
              </a:rPr>
              <a:t>Abstract</a:t>
            </a:r>
            <a:endParaRPr lang="en-US"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305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/>
        </p:nvSpPr>
        <p:spPr>
          <a:xfrm>
            <a:off x="677636" y="1485899"/>
            <a:ext cx="8352064" cy="507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1750"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400" dirty="0"/>
              <a:t>►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 a restaurant is a complex and challenging task. Restaurant owners     and   managers must not only focus on providing delicious food but also ensure the smooth running of all operations.</a:t>
            </a:r>
          </a:p>
          <a:p>
            <a:pPr marL="31750"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400" dirty="0"/>
              <a:t>►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Today, Restaurant waiter takes the customer ordering by manual system with using paper. Restaurant management system puts the order in a queue with specific priority according to time and quantity.</a:t>
            </a:r>
          </a:p>
          <a:p>
            <a:pPr marL="31750"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sz="2400" dirty="0"/>
              <a:t>► </a:t>
            </a:r>
            <a:r>
              <a:rPr lang="en-US" sz="1800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W</a:t>
            </a: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 will explore challenging problems in restaurant management and their solutions. By understanding and addressing these issues.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" name="Google Shape;68;p9"/>
          <p:cNvSpPr txBox="1"/>
          <p:nvPr/>
        </p:nvSpPr>
        <p:spPr>
          <a:xfrm>
            <a:off x="677636" y="735151"/>
            <a:ext cx="3624943" cy="5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E6EC6"/>
                </a:solidFill>
                <a:latin typeface="Times New Roman"/>
                <a:ea typeface="Calibri"/>
                <a:cs typeface="Times New Roman"/>
                <a:sym typeface="Times New Roman"/>
              </a:rPr>
              <a:t>Problem Statement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/>
        </p:nvSpPr>
        <p:spPr>
          <a:xfrm>
            <a:off x="621683" y="1043384"/>
            <a:ext cx="8126186" cy="5129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1484" marR="0" lvl="0" indent="-305434" algn="just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0" i="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1484" marR="0" lvl="0" indent="-305434" algn="just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400" dirty="0"/>
              <a:t>►</a:t>
            </a:r>
            <a:r>
              <a:rPr lang="en-US" sz="1800" b="0" i="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 </a:t>
            </a:r>
            <a:r>
              <a:rPr lang="en-US" sz="180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</a:t>
            </a:r>
            <a:r>
              <a:rPr lang="en-US" sz="1800" b="0" i="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 tables online, view real-time availability and select their preferred date, time, and table. </a:t>
            </a:r>
          </a:p>
          <a:p>
            <a:pPr marL="451484" marR="0" lvl="0" indent="-305434" algn="just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2400" dirty="0"/>
              <a:t>►</a:t>
            </a:r>
            <a:r>
              <a:rPr lang="en-US" sz="1800" b="0" i="0" dirty="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system provide an interface for reservations and automatically send confirmation  to the customers. </a:t>
            </a:r>
          </a:p>
          <a:p>
            <a:pPr marL="451484" indent="-305434" algn="just">
              <a:lnSpc>
                <a:spcPct val="200000"/>
              </a:lnSpc>
              <a:spcBef>
                <a:spcPts val="100"/>
              </a:spcBef>
              <a:buClr>
                <a:schemeClr val="dk1"/>
              </a:buClr>
              <a:buSzPts val="1800"/>
            </a:pPr>
            <a:r>
              <a:rPr lang="en-US" sz="2400" dirty="0"/>
              <a:t>►</a:t>
            </a:r>
            <a:r>
              <a:rPr lang="en-US" sz="1800" dirty="0"/>
              <a:t>The system should allow customers to place orders in advance through an online  platform. </a:t>
            </a:r>
          </a:p>
          <a:p>
            <a:pPr marL="451484" marR="0" lvl="0" indent="-305434" algn="just" rtl="0">
              <a:lnSpc>
                <a:spcPct val="2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lang="en-US" sz="1800" b="0" i="0" dirty="0">
              <a:solidFill>
                <a:srgbClr val="0D0D0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10"/>
          <p:cNvSpPr txBox="1"/>
          <p:nvPr/>
        </p:nvSpPr>
        <p:spPr>
          <a:xfrm>
            <a:off x="745671" y="815225"/>
            <a:ext cx="533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E6EC6"/>
                </a:solidFill>
                <a:latin typeface="Times New Roman"/>
                <a:ea typeface="Calibri"/>
                <a:cs typeface="Times New Roman"/>
                <a:sym typeface="Times New Roman"/>
              </a:rPr>
              <a:t>Solution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0"/>
          <p:cNvSpPr/>
          <p:nvPr/>
        </p:nvSpPr>
        <p:spPr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0"/>
          <p:cNvSpPr/>
          <p:nvPr/>
        </p:nvSpPr>
        <p:spPr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5;p11">
            <a:extLst>
              <a:ext uri="{FF2B5EF4-FFF2-40B4-BE49-F238E27FC236}">
                <a16:creationId xmlns:a16="http://schemas.microsoft.com/office/drawing/2014/main" id="{A9B6090D-4A9C-57E8-7A51-AB22FD0DB4FF}"/>
              </a:ext>
            </a:extLst>
          </p:cNvPr>
          <p:cNvSpPr txBox="1"/>
          <p:nvPr/>
        </p:nvSpPr>
        <p:spPr>
          <a:xfrm>
            <a:off x="726622" y="788615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0E6EC6"/>
                </a:solidFill>
                <a:latin typeface="Times New Roman"/>
                <a:ea typeface="Calibri"/>
                <a:cs typeface="Times New Roman"/>
                <a:sym typeface="Times New Roman"/>
              </a:rPr>
              <a:t>Modules: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3;p7">
            <a:extLst>
              <a:ext uri="{FF2B5EF4-FFF2-40B4-BE49-F238E27FC236}">
                <a16:creationId xmlns:a16="http://schemas.microsoft.com/office/drawing/2014/main" id="{23613AC3-24CA-D2A1-A07C-5D796599325A}"/>
              </a:ext>
            </a:extLst>
          </p:cNvPr>
          <p:cNvSpPr txBox="1"/>
          <p:nvPr/>
        </p:nvSpPr>
        <p:spPr>
          <a:xfrm>
            <a:off x="249437" y="1373390"/>
            <a:ext cx="4792345" cy="3336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910590" marR="935989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</a:p>
          <a:p>
            <a:pPr marL="910590" marR="935989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 control access</a:t>
            </a:r>
          </a:p>
          <a:p>
            <a:pPr marL="910590" marR="935989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control access</a:t>
            </a:r>
          </a:p>
          <a:p>
            <a:pPr marL="910590" marR="935989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</a:t>
            </a:r>
          </a:p>
          <a:p>
            <a:pPr marL="910590" marR="935989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Event</a:t>
            </a:r>
          </a:p>
          <a:p>
            <a:pPr marL="910590" marR="935989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 Away</a:t>
            </a:r>
          </a:p>
          <a:p>
            <a:pPr marL="910590" marR="935989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Delivery</a:t>
            </a:r>
          </a:p>
          <a:p>
            <a:pPr marL="910590" marR="935989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Booking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5296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6C322-8146-4251-8818-7AC3256A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105" y="1027923"/>
            <a:ext cx="3743895" cy="369332"/>
          </a:xfrm>
        </p:spPr>
        <p:txBody>
          <a:bodyPr/>
          <a:lstStyle/>
          <a:p>
            <a:r>
              <a:rPr lang="en-IN" sz="2400" dirty="0" err="1"/>
              <a:t>LogIn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8ABEF5-75B4-A77B-5174-609742A2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05" y="1607058"/>
            <a:ext cx="7918704" cy="45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1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560A-86DB-D682-51AF-FA4C58B29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70" y="842260"/>
            <a:ext cx="3088310" cy="892552"/>
          </a:xfrm>
        </p:spPr>
        <p:txBody>
          <a:bodyPr/>
          <a:lstStyle/>
          <a:p>
            <a:r>
              <a:rPr lang="en-IN" dirty="0"/>
              <a:t>Admin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93FE6-5E2A-614E-69D4-E0FC7BA0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616202"/>
            <a:ext cx="8163230" cy="46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CB292-5109-E560-2A41-8C40B867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066" y="924556"/>
            <a:ext cx="2573883" cy="446276"/>
          </a:xfrm>
        </p:spPr>
        <p:txBody>
          <a:bodyPr/>
          <a:lstStyle/>
          <a:p>
            <a:r>
              <a:rPr lang="en-IN" dirty="0"/>
              <a:t>User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E2724-37A1-C4C8-C9F7-65D08654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1852934"/>
            <a:ext cx="8385048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9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EE0C-5119-EF25-E5BB-AD5561C32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898" y="878836"/>
            <a:ext cx="2573883" cy="446276"/>
          </a:xfrm>
        </p:spPr>
        <p:txBody>
          <a:bodyPr/>
          <a:lstStyle/>
          <a:p>
            <a:r>
              <a:rPr lang="en-US" dirty="0"/>
              <a:t>Menu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2B743-18E8-839F-9DEC-B17F9213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02" y="1673352"/>
            <a:ext cx="8218094" cy="472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068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338</Words>
  <Application>Microsoft Office PowerPoint</Application>
  <PresentationFormat>On-screen Show (4:3)</PresentationFormat>
  <Paragraphs>49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Times New Roman</vt:lpstr>
      <vt:lpstr>Wingdings</vt:lpstr>
      <vt:lpstr>Office Theme</vt:lpstr>
      <vt:lpstr>TITLE :</vt:lpstr>
      <vt:lpstr>PowerPoint Presentation</vt:lpstr>
      <vt:lpstr>PowerPoint Presentation</vt:lpstr>
      <vt:lpstr>PowerPoint Presentation</vt:lpstr>
      <vt:lpstr>PowerPoint Presentation</vt:lpstr>
      <vt:lpstr>LogIn</vt:lpstr>
      <vt:lpstr>Admin Interface</vt:lpstr>
      <vt:lpstr>User Interface</vt:lpstr>
      <vt:lpstr>Menu </vt:lpstr>
      <vt:lpstr>Take Away</vt:lpstr>
      <vt:lpstr>Home Delivery</vt:lpstr>
      <vt:lpstr>Table Booking</vt:lpstr>
      <vt:lpstr>Database Design </vt:lpstr>
      <vt:lpstr>Use case Diagram</vt:lpstr>
      <vt:lpstr>Data Flow Diagram</vt:lpstr>
      <vt:lpstr>System Flow Diagram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Krithik M S</dc:creator>
  <cp:lastModifiedBy>Moulidharan P</cp:lastModifiedBy>
  <cp:revision>33</cp:revision>
  <dcterms:modified xsi:type="dcterms:W3CDTF">2024-10-17T05:23:02Z</dcterms:modified>
</cp:coreProperties>
</file>